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54F77A-F8B7-4E64-AE97-31740AE5E87F}" v="19" dt="2023-05-23T21:52:29.0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6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 Teel" userId="256c97ba8ed48425" providerId="LiveId" clId="{5054F77A-F8B7-4E64-AE97-31740AE5E87F}"/>
    <pc:docChg chg="undo custSel addSld modSld">
      <pc:chgData name="Richard Teel" userId="256c97ba8ed48425" providerId="LiveId" clId="{5054F77A-F8B7-4E64-AE97-31740AE5E87F}" dt="2023-05-23T21:52:29.033" v="378" actId="164"/>
      <pc:docMkLst>
        <pc:docMk/>
      </pc:docMkLst>
      <pc:sldChg chg="addSp delSp modSp add mod">
        <pc:chgData name="Richard Teel" userId="256c97ba8ed48425" providerId="LiveId" clId="{5054F77A-F8B7-4E64-AE97-31740AE5E87F}" dt="2023-05-23T21:52:29.033" v="378" actId="164"/>
        <pc:sldMkLst>
          <pc:docMk/>
          <pc:sldMk cId="1161272792" sldId="260"/>
        </pc:sldMkLst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2" creationId="{FBBA86D3-8B2A-681C-105E-7AB379A7ED4E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3" creationId="{905EBCF4-CBFD-DC0E-090F-CDE0BA43543A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4" creationId="{B4762A25-7E73-A4A0-D707-C9B208CCFBC4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5" creationId="{0FC6B5EE-7335-61E3-7A27-DF1E232B5374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6" creationId="{F32A601B-87BB-4333-663D-69EC1D32B476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7" creationId="{1285A7A6-1AB4-934C-3706-816ABF2A1531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8" creationId="{5B534572-840F-3B26-561C-63FCAE61F2ED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9" creationId="{3BF7A13B-380B-7249-94AC-600DA3580AC1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12" creationId="{A00F98B3-52BF-13CE-0616-D85E9C6D19C1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13" creationId="{EC65BC1C-1209-2CA7-9B16-CDD54EDFA829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14" creationId="{300B4C34-1E84-8B17-78CE-383969B72D15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15" creationId="{B42091C6-4E65-39E9-BBA7-FE286F8986CB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16" creationId="{2294CA73-21E5-9B57-E83D-26CE65E743FE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17" creationId="{2F7CA27E-7FF6-8496-42CA-E4E6A82C96D3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18" creationId="{A9A405C8-BC84-E664-A253-EDE5CA3A1622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19" creationId="{ACC241CC-AFFB-73E4-7E2C-DA007947F3AD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20" creationId="{74A26AFE-44CA-BC95-8287-D0CC73E539D4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21" creationId="{459466B7-787B-4FA2-F5A7-4DEDED620F38}"/>
          </ac:spMkLst>
        </pc:spChg>
        <pc:spChg chg="del">
          <ac:chgData name="Richard Teel" userId="256c97ba8ed48425" providerId="LiveId" clId="{5054F77A-F8B7-4E64-AE97-31740AE5E87F}" dt="2023-05-23T21:30:10.722" v="1" actId="478"/>
          <ac:spMkLst>
            <pc:docMk/>
            <pc:sldMk cId="1161272792" sldId="260"/>
            <ac:spMk id="22" creationId="{F30913F1-F850-0960-D72E-AB9F71A06DF7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24" creationId="{883C2E85-E8E3-5FC2-F4DD-5606E7AF2CE8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25" creationId="{52324963-A787-10DD-5728-7026A23ED208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26" creationId="{83399F26-7F27-A763-02CA-0F32D74CABAC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27" creationId="{333E8C58-306B-E9D8-B609-8FCBC6AFB78B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28" creationId="{E961AE7C-48E1-CC70-CEEB-D3D25FB0A045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29" creationId="{AB527FFA-46FC-05C6-9CD4-FF95D91CD09A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30" creationId="{E3CD631E-FF88-8921-CE12-8E05DD0F8F8D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31" creationId="{90C5BEAA-8C05-0E66-17FD-7B8ECEE48EB2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32" creationId="{64446B97-C922-1C7E-5C16-30B36654C410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33" creationId="{05A593F0-C8E3-87B7-95F2-8CE4204DDF31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34" creationId="{11B7951B-FE1A-8513-7931-E5A8323A43BA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35" creationId="{D2A14F0F-E516-24C1-11E3-E08AFF8B7C32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36" creationId="{176BC434-EEA5-6686-7F4C-4806A446CA09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37" creationId="{E523C33B-782A-CD05-AE73-74152ECDF335}"/>
          </ac:spMkLst>
        </pc:spChg>
        <pc:spChg chg="add mod topLvl">
          <ac:chgData name="Richard Teel" userId="256c97ba8ed48425" providerId="LiveId" clId="{5054F77A-F8B7-4E64-AE97-31740AE5E87F}" dt="2023-05-23T21:52:29.033" v="378" actId="164"/>
          <ac:spMkLst>
            <pc:docMk/>
            <pc:sldMk cId="1161272792" sldId="260"/>
            <ac:spMk id="38" creationId="{55D9F3CF-BB9F-406C-EB5D-D3ED98D9089D}"/>
          </ac:spMkLst>
        </pc:spChg>
        <pc:spChg chg="add mod">
          <ac:chgData name="Richard Teel" userId="256c97ba8ed48425" providerId="LiveId" clId="{5054F77A-F8B7-4E64-AE97-31740AE5E87F}" dt="2023-05-23T21:49:41.226" v="315" actId="20577"/>
          <ac:spMkLst>
            <pc:docMk/>
            <pc:sldMk cId="1161272792" sldId="260"/>
            <ac:spMk id="40" creationId="{BCC6AFA4-9030-B1CC-5D72-D9AD5A351ED9}"/>
          </ac:spMkLst>
        </pc:spChg>
        <pc:grpChg chg="add del mod">
          <ac:chgData name="Richard Teel" userId="256c97ba8ed48425" providerId="LiveId" clId="{5054F77A-F8B7-4E64-AE97-31740AE5E87F}" dt="2023-05-23T21:50:12.621" v="316" actId="165"/>
          <ac:grpSpMkLst>
            <pc:docMk/>
            <pc:sldMk cId="1161272792" sldId="260"/>
            <ac:grpSpMk id="39" creationId="{29D6D82C-8DF5-FB5D-E0D1-2E0DB4F71660}"/>
          </ac:grpSpMkLst>
        </pc:grpChg>
        <pc:grpChg chg="add mod">
          <ac:chgData name="Richard Teel" userId="256c97ba8ed48425" providerId="LiveId" clId="{5054F77A-F8B7-4E64-AE97-31740AE5E87F}" dt="2023-05-23T21:52:29.033" v="378" actId="164"/>
          <ac:grpSpMkLst>
            <pc:docMk/>
            <pc:sldMk cId="1161272792" sldId="260"/>
            <ac:grpSpMk id="41" creationId="{58CA9E69-DE81-8548-6310-C0FC673B5CB0}"/>
          </ac:grpSpMkLst>
        </pc:grpChg>
        <pc:picChg chg="del">
          <ac:chgData name="Richard Teel" userId="256c97ba8ed48425" providerId="LiveId" clId="{5054F77A-F8B7-4E64-AE97-31740AE5E87F}" dt="2023-05-23T21:30:10.722" v="1" actId="478"/>
          <ac:picMkLst>
            <pc:docMk/>
            <pc:sldMk cId="1161272792" sldId="260"/>
            <ac:picMk id="11" creationId="{956A94C8-382D-2A12-509F-029F85BC7F8D}"/>
          </ac:picMkLst>
        </pc:picChg>
        <pc:picChg chg="add mod topLvl">
          <ac:chgData name="Richard Teel" userId="256c97ba8ed48425" providerId="LiveId" clId="{5054F77A-F8B7-4E64-AE97-31740AE5E87F}" dt="2023-05-23T21:52:29.033" v="378" actId="164"/>
          <ac:picMkLst>
            <pc:docMk/>
            <pc:sldMk cId="1161272792" sldId="260"/>
            <ac:picMk id="23" creationId="{06967370-006B-7F53-1900-D11CCE0356FC}"/>
          </ac:picMkLst>
        </pc:picChg>
      </pc:sldChg>
    </pc:docChg>
  </pc:docChgLst>
  <pc:docChgLst>
    <pc:chgData name="Richard Teel" userId="256c97ba8ed48425" providerId="LiveId" clId="{6E2B248C-DA4C-482B-8FCC-F74C6AFEBFB6}"/>
    <pc:docChg chg="undo custSel addSld modSld">
      <pc:chgData name="Richard Teel" userId="256c97ba8ed48425" providerId="LiveId" clId="{6E2B248C-DA4C-482B-8FCC-F74C6AFEBFB6}" dt="2023-05-16T00:24:52.834" v="831" actId="1076"/>
      <pc:docMkLst>
        <pc:docMk/>
      </pc:docMkLst>
      <pc:sldChg chg="addSp delSp modSp add mod">
        <pc:chgData name="Richard Teel" userId="256c97ba8ed48425" providerId="LiveId" clId="{6E2B248C-DA4C-482B-8FCC-F74C6AFEBFB6}" dt="2023-05-13T20:02:28.039" v="455" actId="207"/>
        <pc:sldMkLst>
          <pc:docMk/>
          <pc:sldMk cId="1351479268" sldId="257"/>
        </pc:sldMkLst>
        <pc:spChg chg="add del mod">
          <ac:chgData name="Richard Teel" userId="256c97ba8ed48425" providerId="LiveId" clId="{6E2B248C-DA4C-482B-8FCC-F74C6AFEBFB6}" dt="2023-05-13T20:02:28.039" v="455" actId="207"/>
          <ac:spMkLst>
            <pc:docMk/>
            <pc:sldMk cId="1351479268" sldId="257"/>
            <ac:spMk id="2" creationId="{FBBA86D3-8B2A-681C-105E-7AB379A7ED4E}"/>
          </ac:spMkLst>
        </pc:spChg>
        <pc:spChg chg="add del mod">
          <ac:chgData name="Richard Teel" userId="256c97ba8ed48425" providerId="LiveId" clId="{6E2B248C-DA4C-482B-8FCC-F74C6AFEBFB6}" dt="2023-05-13T19:58:59.685" v="424" actId="478"/>
          <ac:spMkLst>
            <pc:docMk/>
            <pc:sldMk cId="1351479268" sldId="257"/>
            <ac:spMk id="3" creationId="{473F79C5-EC64-EEDD-5D86-4064DE1C7A85}"/>
          </ac:spMkLst>
        </pc:spChg>
        <pc:spChg chg="mod">
          <ac:chgData name="Richard Teel" userId="256c97ba8ed48425" providerId="LiveId" clId="{6E2B248C-DA4C-482B-8FCC-F74C6AFEBFB6}" dt="2023-05-13T20:02:11.538" v="447" actId="20577"/>
          <ac:spMkLst>
            <pc:docMk/>
            <pc:sldMk cId="1351479268" sldId="257"/>
            <ac:spMk id="5" creationId="{E10210CD-0C9E-6109-74DF-650D8219A853}"/>
          </ac:spMkLst>
        </pc:spChg>
        <pc:spChg chg="mod">
          <ac:chgData name="Richard Teel" userId="256c97ba8ed48425" providerId="LiveId" clId="{6E2B248C-DA4C-482B-8FCC-F74C6AFEBFB6}" dt="2023-05-13T20:02:15.883" v="453" actId="20577"/>
          <ac:spMkLst>
            <pc:docMk/>
            <pc:sldMk cId="1351479268" sldId="257"/>
            <ac:spMk id="6" creationId="{F32A601B-87BB-4333-663D-69EC1D32B476}"/>
          </ac:spMkLst>
        </pc:spChg>
        <pc:spChg chg="del mod">
          <ac:chgData name="Richard Teel" userId="256c97ba8ed48425" providerId="LiveId" clId="{6E2B248C-DA4C-482B-8FCC-F74C6AFEBFB6}" dt="2023-05-13T19:16:31.853" v="101" actId="478"/>
          <ac:spMkLst>
            <pc:docMk/>
            <pc:sldMk cId="1351479268" sldId="257"/>
            <ac:spMk id="7" creationId="{44B52369-E2C4-9071-5E45-2F77399745D9}"/>
          </ac:spMkLst>
        </pc:spChg>
        <pc:spChg chg="add mod">
          <ac:chgData name="Richard Teel" userId="256c97ba8ed48425" providerId="LiveId" clId="{6E2B248C-DA4C-482B-8FCC-F74C6AFEBFB6}" dt="2023-05-13T20:00:10.636" v="440" actId="14100"/>
          <ac:spMkLst>
            <pc:docMk/>
            <pc:sldMk cId="1351479268" sldId="257"/>
            <ac:spMk id="8" creationId="{34805523-9A7A-8968-4CD4-958D870F1E96}"/>
          </ac:spMkLst>
        </pc:spChg>
        <pc:spChg chg="add del mod">
          <ac:chgData name="Richard Teel" userId="256c97ba8ed48425" providerId="LiveId" clId="{6E2B248C-DA4C-482B-8FCC-F74C6AFEBFB6}" dt="2023-05-13T19:35:21.802" v="186" actId="478"/>
          <ac:spMkLst>
            <pc:docMk/>
            <pc:sldMk cId="1351479268" sldId="257"/>
            <ac:spMk id="9" creationId="{3BF7A13B-380B-7249-94AC-600DA3580AC1}"/>
          </ac:spMkLst>
        </pc:spChg>
        <pc:spChg chg="add mod">
          <ac:chgData name="Richard Teel" userId="256c97ba8ed48425" providerId="LiveId" clId="{6E2B248C-DA4C-482B-8FCC-F74C6AFEBFB6}" dt="2023-05-13T19:35:22.482" v="187" actId="1076"/>
          <ac:spMkLst>
            <pc:docMk/>
            <pc:sldMk cId="1351479268" sldId="257"/>
            <ac:spMk id="10" creationId="{CE8977CD-AC68-E580-F7B7-5246084471BC}"/>
          </ac:spMkLst>
        </pc:spChg>
        <pc:spChg chg="add mod">
          <ac:chgData name="Richard Teel" userId="256c97ba8ed48425" providerId="LiveId" clId="{6E2B248C-DA4C-482B-8FCC-F74C6AFEBFB6}" dt="2023-05-13T20:01:20.202" v="441" actId="20577"/>
          <ac:spMkLst>
            <pc:docMk/>
            <pc:sldMk cId="1351479268" sldId="257"/>
            <ac:spMk id="11" creationId="{91EF491C-12DD-E78B-131D-F5AD217D7E59}"/>
          </ac:spMkLst>
        </pc:spChg>
      </pc:sldChg>
      <pc:sldChg chg="addSp delSp modSp add mod">
        <pc:chgData name="Richard Teel" userId="256c97ba8ed48425" providerId="LiveId" clId="{6E2B248C-DA4C-482B-8FCC-F74C6AFEBFB6}" dt="2023-05-14T21:55:21.320" v="709" actId="14100"/>
        <pc:sldMkLst>
          <pc:docMk/>
          <pc:sldMk cId="3077430525" sldId="258"/>
        </pc:sldMkLst>
        <pc:spChg chg="mod">
          <ac:chgData name="Richard Teel" userId="256c97ba8ed48425" providerId="LiveId" clId="{6E2B248C-DA4C-482B-8FCC-F74C6AFEBFB6}" dt="2023-05-13T20:10:23.018" v="548" actId="20577"/>
          <ac:spMkLst>
            <pc:docMk/>
            <pc:sldMk cId="3077430525" sldId="258"/>
            <ac:spMk id="2" creationId="{FBBA86D3-8B2A-681C-105E-7AB379A7ED4E}"/>
          </ac:spMkLst>
        </pc:spChg>
        <pc:spChg chg="del">
          <ac:chgData name="Richard Teel" userId="256c97ba8ed48425" providerId="LiveId" clId="{6E2B248C-DA4C-482B-8FCC-F74C6AFEBFB6}" dt="2023-05-13T19:43:18.599" v="285" actId="478"/>
          <ac:spMkLst>
            <pc:docMk/>
            <pc:sldMk cId="3077430525" sldId="258"/>
            <ac:spMk id="3" creationId="{473F79C5-EC64-EEDD-5D86-4064DE1C7A85}"/>
          </ac:spMkLst>
        </pc:spChg>
        <pc:spChg chg="add mod">
          <ac:chgData name="Richard Teel" userId="256c97ba8ed48425" providerId="LiveId" clId="{6E2B248C-DA4C-482B-8FCC-F74C6AFEBFB6}" dt="2023-05-14T21:55:21.320" v="709" actId="14100"/>
          <ac:spMkLst>
            <pc:docMk/>
            <pc:sldMk cId="3077430525" sldId="258"/>
            <ac:spMk id="3" creationId="{905EBCF4-CBFD-DC0E-090F-CDE0BA43543A}"/>
          </ac:spMkLst>
        </pc:spChg>
        <pc:spChg chg="del">
          <ac:chgData name="Richard Teel" userId="256c97ba8ed48425" providerId="LiveId" clId="{6E2B248C-DA4C-482B-8FCC-F74C6AFEBFB6}" dt="2023-05-13T19:43:13.566" v="283" actId="478"/>
          <ac:spMkLst>
            <pc:docMk/>
            <pc:sldMk cId="3077430525" sldId="258"/>
            <ac:spMk id="5" creationId="{E10210CD-0C9E-6109-74DF-650D8219A853}"/>
          </ac:spMkLst>
        </pc:spChg>
        <pc:spChg chg="mod">
          <ac:chgData name="Richard Teel" userId="256c97ba8ed48425" providerId="LiveId" clId="{6E2B248C-DA4C-482B-8FCC-F74C6AFEBFB6}" dt="2023-05-13T20:03:49.423" v="465" actId="255"/>
          <ac:spMkLst>
            <pc:docMk/>
            <pc:sldMk cId="3077430525" sldId="258"/>
            <ac:spMk id="6" creationId="{F32A601B-87BB-4333-663D-69EC1D32B476}"/>
          </ac:spMkLst>
        </pc:spChg>
        <pc:spChg chg="add mod">
          <ac:chgData name="Richard Teel" userId="256c97ba8ed48425" providerId="LiveId" clId="{6E2B248C-DA4C-482B-8FCC-F74C6AFEBFB6}" dt="2023-05-13T19:56:41.362" v="419" actId="1076"/>
          <ac:spMkLst>
            <pc:docMk/>
            <pc:sldMk cId="3077430525" sldId="258"/>
            <ac:spMk id="7" creationId="{1285A7A6-1AB4-934C-3706-816ABF2A1531}"/>
          </ac:spMkLst>
        </pc:spChg>
        <pc:spChg chg="del">
          <ac:chgData name="Richard Teel" userId="256c97ba8ed48425" providerId="LiveId" clId="{6E2B248C-DA4C-482B-8FCC-F74C6AFEBFB6}" dt="2023-05-13T19:43:16.478" v="284" actId="478"/>
          <ac:spMkLst>
            <pc:docMk/>
            <pc:sldMk cId="3077430525" sldId="258"/>
            <ac:spMk id="8" creationId="{34805523-9A7A-8968-4CD4-958D870F1E96}"/>
          </ac:spMkLst>
        </pc:spChg>
        <pc:spChg chg="mod">
          <ac:chgData name="Richard Teel" userId="256c97ba8ed48425" providerId="LiveId" clId="{6E2B248C-DA4C-482B-8FCC-F74C6AFEBFB6}" dt="2023-05-13T20:03:32.193" v="464" actId="207"/>
          <ac:spMkLst>
            <pc:docMk/>
            <pc:sldMk cId="3077430525" sldId="258"/>
            <ac:spMk id="9" creationId="{3BF7A13B-380B-7249-94AC-600DA3580AC1}"/>
          </ac:spMkLst>
        </pc:spChg>
        <pc:spChg chg="del mod">
          <ac:chgData name="Richard Teel" userId="256c97ba8ed48425" providerId="LiveId" clId="{6E2B248C-DA4C-482B-8FCC-F74C6AFEBFB6}" dt="2023-05-13T19:50:26.568" v="351" actId="478"/>
          <ac:spMkLst>
            <pc:docMk/>
            <pc:sldMk cId="3077430525" sldId="258"/>
            <ac:spMk id="10" creationId="{CE8977CD-AC68-E580-F7B7-5246084471BC}"/>
          </ac:spMkLst>
        </pc:spChg>
        <pc:spChg chg="del mod">
          <ac:chgData name="Richard Teel" userId="256c97ba8ed48425" providerId="LiveId" clId="{6E2B248C-DA4C-482B-8FCC-F74C6AFEBFB6}" dt="2023-05-13T19:50:27.640" v="352" actId="478"/>
          <ac:spMkLst>
            <pc:docMk/>
            <pc:sldMk cId="3077430525" sldId="258"/>
            <ac:spMk id="11" creationId="{91EF491C-12DD-E78B-131D-F5AD217D7E59}"/>
          </ac:spMkLst>
        </pc:spChg>
        <pc:spChg chg="add mod ord">
          <ac:chgData name="Richard Teel" userId="256c97ba8ed48425" providerId="LiveId" clId="{6E2B248C-DA4C-482B-8FCC-F74C6AFEBFB6}" dt="2023-05-13T19:54:11.733" v="374" actId="1076"/>
          <ac:spMkLst>
            <pc:docMk/>
            <pc:sldMk cId="3077430525" sldId="258"/>
            <ac:spMk id="12" creationId="{A00F98B3-52BF-13CE-0616-D85E9C6D19C1}"/>
          </ac:spMkLst>
        </pc:spChg>
        <pc:spChg chg="add mod ord">
          <ac:chgData name="Richard Teel" userId="256c97ba8ed48425" providerId="LiveId" clId="{6E2B248C-DA4C-482B-8FCC-F74C6AFEBFB6}" dt="2023-05-13T19:53:43.377" v="369" actId="1076"/>
          <ac:spMkLst>
            <pc:docMk/>
            <pc:sldMk cId="3077430525" sldId="258"/>
            <ac:spMk id="13" creationId="{EC65BC1C-1209-2CA7-9B16-CDD54EDFA829}"/>
          </ac:spMkLst>
        </pc:spChg>
        <pc:spChg chg="add mod">
          <ac:chgData name="Richard Teel" userId="256c97ba8ed48425" providerId="LiveId" clId="{6E2B248C-DA4C-482B-8FCC-F74C6AFEBFB6}" dt="2023-05-13T20:03:24.678" v="463" actId="207"/>
          <ac:spMkLst>
            <pc:docMk/>
            <pc:sldMk cId="3077430525" sldId="258"/>
            <ac:spMk id="14" creationId="{300B4C34-1E84-8B17-78CE-383969B72D15}"/>
          </ac:spMkLst>
        </pc:spChg>
        <pc:spChg chg="add mod">
          <ac:chgData name="Richard Teel" userId="256c97ba8ed48425" providerId="LiveId" clId="{6E2B248C-DA4C-482B-8FCC-F74C6AFEBFB6}" dt="2023-05-13T20:04:32.874" v="504" actId="120"/>
          <ac:spMkLst>
            <pc:docMk/>
            <pc:sldMk cId="3077430525" sldId="258"/>
            <ac:spMk id="15" creationId="{B42091C6-4E65-39E9-BBA7-FE286F8986CB}"/>
          </ac:spMkLst>
        </pc:spChg>
      </pc:sldChg>
      <pc:sldChg chg="addSp modSp add mod">
        <pc:chgData name="Richard Teel" userId="256c97ba8ed48425" providerId="LiveId" clId="{6E2B248C-DA4C-482B-8FCC-F74C6AFEBFB6}" dt="2023-05-16T00:24:52.834" v="831" actId="1076"/>
        <pc:sldMkLst>
          <pc:docMk/>
          <pc:sldMk cId="1396681257" sldId="259"/>
        </pc:sldMkLst>
        <pc:spChg chg="mod">
          <ac:chgData name="Richard Teel" userId="256c97ba8ed48425" providerId="LiveId" clId="{6E2B248C-DA4C-482B-8FCC-F74C6AFEBFB6}" dt="2023-05-16T00:05:38.777" v="751" actId="20577"/>
          <ac:spMkLst>
            <pc:docMk/>
            <pc:sldMk cId="1396681257" sldId="259"/>
            <ac:spMk id="2" creationId="{FBBA86D3-8B2A-681C-105E-7AB379A7ED4E}"/>
          </ac:spMkLst>
        </pc:spChg>
        <pc:spChg chg="add mod">
          <ac:chgData name="Richard Teel" userId="256c97ba8ed48425" providerId="LiveId" clId="{6E2B248C-DA4C-482B-8FCC-F74C6AFEBFB6}" dt="2023-05-16T00:21:23.170" v="819" actId="14100"/>
          <ac:spMkLst>
            <pc:docMk/>
            <pc:sldMk cId="1396681257" sldId="259"/>
            <ac:spMk id="5" creationId="{0FC6B5EE-7335-61E3-7A27-DF1E232B5374}"/>
          </ac:spMkLst>
        </pc:spChg>
        <pc:spChg chg="add mod ord">
          <ac:chgData name="Richard Teel" userId="256c97ba8ed48425" providerId="LiveId" clId="{6E2B248C-DA4C-482B-8FCC-F74C6AFEBFB6}" dt="2023-05-16T00:24:52.834" v="831" actId="1076"/>
          <ac:spMkLst>
            <pc:docMk/>
            <pc:sldMk cId="1396681257" sldId="259"/>
            <ac:spMk id="8" creationId="{5B534572-840F-3B26-561C-63FCAE61F2ED}"/>
          </ac:spMkLst>
        </pc:spChg>
        <pc:spChg chg="mod">
          <ac:chgData name="Richard Teel" userId="256c97ba8ed48425" providerId="LiveId" clId="{6E2B248C-DA4C-482B-8FCC-F74C6AFEBFB6}" dt="2023-05-16T00:09:43.580" v="782" actId="20577"/>
          <ac:spMkLst>
            <pc:docMk/>
            <pc:sldMk cId="1396681257" sldId="259"/>
            <ac:spMk id="14" creationId="{300B4C34-1E84-8B17-78CE-383969B72D15}"/>
          </ac:spMkLst>
        </pc:spChg>
        <pc:spChg chg="add mod">
          <ac:chgData name="Richard Teel" userId="256c97ba8ed48425" providerId="LiveId" clId="{6E2B248C-DA4C-482B-8FCC-F74C6AFEBFB6}" dt="2023-05-16T00:23:50.913" v="824" actId="1076"/>
          <ac:spMkLst>
            <pc:docMk/>
            <pc:sldMk cId="1396681257" sldId="259"/>
            <ac:spMk id="16" creationId="{2294CA73-21E5-9B57-E83D-26CE65E743FE}"/>
          </ac:spMkLst>
        </pc:spChg>
        <pc:spChg chg="add mod">
          <ac:chgData name="Richard Teel" userId="256c97ba8ed48425" providerId="LiveId" clId="{6E2B248C-DA4C-482B-8FCC-F74C6AFEBFB6}" dt="2023-05-16T00:12:45.370" v="795" actId="1076"/>
          <ac:spMkLst>
            <pc:docMk/>
            <pc:sldMk cId="1396681257" sldId="259"/>
            <ac:spMk id="17" creationId="{2F7CA27E-7FF6-8496-42CA-E4E6A82C96D3}"/>
          </ac:spMkLst>
        </pc:spChg>
        <pc:spChg chg="add mod">
          <ac:chgData name="Richard Teel" userId="256c97ba8ed48425" providerId="LiveId" clId="{6E2B248C-DA4C-482B-8FCC-F74C6AFEBFB6}" dt="2023-05-16T00:21:33.455" v="820" actId="14100"/>
          <ac:spMkLst>
            <pc:docMk/>
            <pc:sldMk cId="1396681257" sldId="259"/>
            <ac:spMk id="18" creationId="{A9A405C8-BC84-E664-A253-EDE5CA3A1622}"/>
          </ac:spMkLst>
        </pc:spChg>
        <pc:spChg chg="add mod">
          <ac:chgData name="Richard Teel" userId="256c97ba8ed48425" providerId="LiveId" clId="{6E2B248C-DA4C-482B-8FCC-F74C6AFEBFB6}" dt="2023-05-16T00:21:48.685" v="822" actId="1076"/>
          <ac:spMkLst>
            <pc:docMk/>
            <pc:sldMk cId="1396681257" sldId="259"/>
            <ac:spMk id="19" creationId="{ACC241CC-AFFB-73E4-7E2C-DA007947F3AD}"/>
          </ac:spMkLst>
        </pc:spChg>
        <pc:spChg chg="add mod">
          <ac:chgData name="Richard Teel" userId="256c97ba8ed48425" providerId="LiveId" clId="{6E2B248C-DA4C-482B-8FCC-F74C6AFEBFB6}" dt="2023-05-16T00:24:03.009" v="826" actId="14100"/>
          <ac:spMkLst>
            <pc:docMk/>
            <pc:sldMk cId="1396681257" sldId="259"/>
            <ac:spMk id="20" creationId="{74A26AFE-44CA-BC95-8287-D0CC73E539D4}"/>
          </ac:spMkLst>
        </pc:spChg>
        <pc:spChg chg="add mod">
          <ac:chgData name="Richard Teel" userId="256c97ba8ed48425" providerId="LiveId" clId="{6E2B248C-DA4C-482B-8FCC-F74C6AFEBFB6}" dt="2023-05-16T00:20:24.667" v="815" actId="1076"/>
          <ac:spMkLst>
            <pc:docMk/>
            <pc:sldMk cId="1396681257" sldId="259"/>
            <ac:spMk id="21" creationId="{459466B7-787B-4FA2-F5A7-4DEDED620F38}"/>
          </ac:spMkLst>
        </pc:spChg>
        <pc:spChg chg="add mod">
          <ac:chgData name="Richard Teel" userId="256c97ba8ed48425" providerId="LiveId" clId="{6E2B248C-DA4C-482B-8FCC-F74C6AFEBFB6}" dt="2023-05-16T00:20:43.087" v="818" actId="1076"/>
          <ac:spMkLst>
            <pc:docMk/>
            <pc:sldMk cId="1396681257" sldId="259"/>
            <ac:spMk id="22" creationId="{F30913F1-F850-0960-D72E-AB9F71A06DF7}"/>
          </ac:spMkLst>
        </pc:spChg>
        <pc:picChg chg="add mod modCrop">
          <ac:chgData name="Richard Teel" userId="256c97ba8ed48425" providerId="LiveId" clId="{6E2B248C-DA4C-482B-8FCC-F74C6AFEBFB6}" dt="2023-05-16T00:09:16.486" v="775" actId="1037"/>
          <ac:picMkLst>
            <pc:docMk/>
            <pc:sldMk cId="1396681257" sldId="259"/>
            <ac:picMk id="11" creationId="{956A94C8-382D-2A12-509F-029F85BC7F8D}"/>
          </ac:picMkLst>
        </pc:pic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74823-F148-6BAD-FF3F-D96CB8F33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E87ABE-F2C1-EE95-6859-712FF6B7A4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39D60-B91B-A6A3-7CB2-76BF381BE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330B0-2E5C-A91D-C7D3-F5AF056AA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5182A-AEE8-40E5-FB0C-E5BE13447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94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A17CE-1247-4DDA-0A29-70191A8FD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E97CCF-4489-0431-3A97-287E240611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7B8B7-2F2D-80DC-7739-08DE2CA3F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12A57-C49C-297B-59DE-5F97D4FF2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76860-E5BE-4C62-C088-86035F503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19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70E1A0-680C-0C7D-7187-5CAAB427ED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388069-B726-0186-E22A-91D998F374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5B9FB-2C12-7160-7C8A-2C54148E0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9C9D1-E832-17E3-A0FC-206D5C433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E253C-AB5D-D8F8-3CB5-A190C74D2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03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AB6B7-88B9-031C-5833-69ADFC6FB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F2344-E2C7-3B3D-53C1-9DF5D0020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E7A3E-8088-B8F8-DDEE-5E34C1192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AA64F-01E7-22C4-D8BD-25858420C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3F38E-2DAE-8E4E-0AFD-EE17BEB60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152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B7716-A9FE-B4A1-E1E9-AA9308273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76E4B-AED7-46A9-A520-C93CCAC9C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4C593-35DB-F4C4-278A-7A6A69E77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2F411-4F17-2968-55AF-A77B80B49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279C3-ADAD-DB3B-90F9-FF4A3F199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5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24E7D-002F-BE0E-6BFC-4FE0BAD9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FAB19-C836-4025-99EE-7434B74884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E900E1-6A7F-D095-D958-8D848C087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C0EA1-AA7F-6D88-6655-253504E54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194FAA-710B-08CF-5884-E0D0DAA7F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166226-639B-0D52-C7B9-5C2669DD5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100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D7B5B-FC2D-841E-D18C-4B40F7CF7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BDB02-A059-AD4C-6B9D-83C5BB2AD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182812-40FF-1C5F-9B98-242F585677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606D17-0BCE-D212-9570-6D646E9C9E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1CA078-4ECB-9078-7FBA-85DB8C0898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8CFB65-F1BE-7143-743E-B9D836535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B13A5E-1F6F-13E5-B3BB-53A24FA06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8D3D94-504A-77A8-584F-F942C25C9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570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7E94-A9B9-44CC-E8D7-FCF1F27BA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E533A9-2453-45B8-4BA1-C7DA48F1C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048369-AD71-8EA9-DCEA-6FB05116A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EF80F2-51B1-29DE-060B-9488AFF1A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631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37F32A-5995-E740-4744-1A69780BD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0D68B7-ED6E-18C7-1D7A-7857FA90A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1ABBB1-5895-6446-825B-25946A641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20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0C07C-FB03-6289-8373-2663EE55F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CFE69-5697-C008-2CAD-50B8F053A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5FB1DE-4E18-16BC-44F6-6EC076626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F258A8-C02E-0CBB-08C6-EFCB5DD1C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C5221-CF20-971E-715B-A01446A1D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5229A0-F314-AEA1-861C-5AA6765E5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366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A85B-D2AB-B10F-9F3B-C5AD9CACD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4B5525-464E-0FB9-D124-BBBA7B51B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9637D7-CBD4-C03E-7835-688CD88F3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99A923-373B-4CA9-639D-5C617C765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E9F88-9E36-8955-3390-3DD7512CA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014D7-3134-A2E9-8A7D-B7ACED999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48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EFCFA3-EB9C-084B-82D0-7AAA54135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91F74-3F22-7470-540A-87B528B08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33930-1601-6C67-58E8-64FF5D99EF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0E14D4-84B8-4AE6-99DA-DC8D9E608989}" type="datetimeFigureOut">
              <a:rPr lang="en-US" smtClean="0"/>
              <a:t>5/23/2023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DE445-656F-B913-7505-BCE7371E98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906F8-4AA3-95B9-ED7C-0C2DDA0A0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85473-436C-4324-9E33-D5E27913D8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9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762A25-7E73-A4A0-D707-C9B208CCFBC4}"/>
              </a:ext>
            </a:extLst>
          </p:cNvPr>
          <p:cNvSpPr/>
          <p:nvPr/>
        </p:nvSpPr>
        <p:spPr>
          <a:xfrm>
            <a:off x="3169920" y="1234440"/>
            <a:ext cx="5852160" cy="43891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0210CD-0C9E-6109-74DF-650D8219A853}"/>
              </a:ext>
            </a:extLst>
          </p:cNvPr>
          <p:cNvSpPr/>
          <p:nvPr/>
        </p:nvSpPr>
        <p:spPr>
          <a:xfrm>
            <a:off x="3169920" y="1234440"/>
            <a:ext cx="2743200" cy="438912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&lt;</a:t>
            </a:r>
          </a:p>
          <a:p>
            <a:pPr algn="ctr"/>
            <a:r>
              <a:rPr lang="en-US" dirty="0"/>
              <a:t>Previous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(150x240)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2A601B-87BB-4333-663D-69EC1D32B476}"/>
              </a:ext>
            </a:extLst>
          </p:cNvPr>
          <p:cNvSpPr/>
          <p:nvPr/>
        </p:nvSpPr>
        <p:spPr>
          <a:xfrm>
            <a:off x="6278880" y="1234440"/>
            <a:ext cx="2743200" cy="438912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&gt;</a:t>
            </a:r>
          </a:p>
          <a:p>
            <a:pPr algn="ctr"/>
            <a:r>
              <a:rPr lang="en-US" dirty="0"/>
              <a:t>Next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(150x240)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B52369-E2C4-9071-5E45-2F77399745D9}"/>
              </a:ext>
            </a:extLst>
          </p:cNvPr>
          <p:cNvSpPr txBox="1"/>
          <p:nvPr/>
        </p:nvSpPr>
        <p:spPr>
          <a:xfrm rot="16200000">
            <a:off x="5061133" y="3244334"/>
            <a:ext cx="2069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Dead Zone (20x240)</a:t>
            </a:r>
          </a:p>
        </p:txBody>
      </p:sp>
    </p:spTree>
    <p:extLst>
      <p:ext uri="{BB962C8B-B14F-4D97-AF65-F5344CB8AC3E}">
        <p14:creationId xmlns:p14="http://schemas.microsoft.com/office/powerpoint/2010/main" val="624882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762A25-7E73-A4A0-D707-C9B208CCFBC4}"/>
              </a:ext>
            </a:extLst>
          </p:cNvPr>
          <p:cNvSpPr/>
          <p:nvPr/>
        </p:nvSpPr>
        <p:spPr>
          <a:xfrm>
            <a:off x="3169920" y="1234440"/>
            <a:ext cx="5852160" cy="43891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0210CD-0C9E-6109-74DF-650D8219A853}"/>
              </a:ext>
            </a:extLst>
          </p:cNvPr>
          <p:cNvSpPr/>
          <p:nvPr/>
        </p:nvSpPr>
        <p:spPr>
          <a:xfrm>
            <a:off x="3169920" y="1600200"/>
            <a:ext cx="2743200" cy="32918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&lt;</a:t>
            </a:r>
          </a:p>
          <a:p>
            <a:pPr algn="ctr"/>
            <a:r>
              <a:rPr lang="en-US" dirty="0"/>
              <a:t>Previous</a:t>
            </a:r>
          </a:p>
          <a:p>
            <a:pPr algn="ctr"/>
            <a:r>
              <a:rPr lang="en-US" dirty="0"/>
              <a:t>Event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(150x260)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2A601B-87BB-4333-663D-69EC1D32B476}"/>
              </a:ext>
            </a:extLst>
          </p:cNvPr>
          <p:cNvSpPr/>
          <p:nvPr/>
        </p:nvSpPr>
        <p:spPr>
          <a:xfrm>
            <a:off x="6278880" y="1600200"/>
            <a:ext cx="2743200" cy="329184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&gt;</a:t>
            </a:r>
          </a:p>
          <a:p>
            <a:pPr algn="ctr"/>
            <a:r>
              <a:rPr lang="en-US" dirty="0"/>
              <a:t>Next</a:t>
            </a:r>
          </a:p>
          <a:p>
            <a:pPr algn="ctr"/>
            <a:r>
              <a:rPr lang="en-US" dirty="0"/>
              <a:t>Event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(150x260)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BA86D3-8B2A-681C-105E-7AB379A7ED4E}"/>
              </a:ext>
            </a:extLst>
          </p:cNvPr>
          <p:cNvSpPr/>
          <p:nvPr/>
        </p:nvSpPr>
        <p:spPr>
          <a:xfrm>
            <a:off x="3169920" y="1234439"/>
            <a:ext cx="5852160" cy="3657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Status (320x20)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805523-9A7A-8968-4CD4-958D870F1E96}"/>
              </a:ext>
            </a:extLst>
          </p:cNvPr>
          <p:cNvSpPr/>
          <p:nvPr/>
        </p:nvSpPr>
        <p:spPr>
          <a:xfrm>
            <a:off x="5916168" y="1600200"/>
            <a:ext cx="365760" cy="3291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20px Space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F7A13B-380B-7249-94AC-600DA3580AC1}"/>
              </a:ext>
            </a:extLst>
          </p:cNvPr>
          <p:cNvSpPr/>
          <p:nvPr/>
        </p:nvSpPr>
        <p:spPr>
          <a:xfrm>
            <a:off x="3172968" y="4892040"/>
            <a:ext cx="5852160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20px Space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8977CD-AC68-E580-F7B7-5246084471BC}"/>
              </a:ext>
            </a:extLst>
          </p:cNvPr>
          <p:cNvSpPr/>
          <p:nvPr/>
        </p:nvSpPr>
        <p:spPr>
          <a:xfrm>
            <a:off x="3172968" y="5257800"/>
            <a:ext cx="2743200" cy="36576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Dim – (150x20)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F491C-12DD-E78B-131D-F5AD217D7E59}"/>
              </a:ext>
            </a:extLst>
          </p:cNvPr>
          <p:cNvSpPr/>
          <p:nvPr/>
        </p:nvSpPr>
        <p:spPr>
          <a:xfrm>
            <a:off x="6281928" y="5257800"/>
            <a:ext cx="2743200" cy="36576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Dim + (150x20)</a:t>
            </a:r>
          </a:p>
        </p:txBody>
      </p:sp>
    </p:spTree>
    <p:extLst>
      <p:ext uri="{BB962C8B-B14F-4D97-AF65-F5344CB8AC3E}">
        <p14:creationId xmlns:p14="http://schemas.microsoft.com/office/powerpoint/2010/main" val="1351479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762A25-7E73-A4A0-D707-C9B208CCFBC4}"/>
              </a:ext>
            </a:extLst>
          </p:cNvPr>
          <p:cNvSpPr/>
          <p:nvPr/>
        </p:nvSpPr>
        <p:spPr>
          <a:xfrm>
            <a:off x="3169920" y="1234440"/>
            <a:ext cx="5852160" cy="43891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2A601B-87BB-4333-663D-69EC1D32B476}"/>
              </a:ext>
            </a:extLst>
          </p:cNvPr>
          <p:cNvSpPr/>
          <p:nvPr/>
        </p:nvSpPr>
        <p:spPr>
          <a:xfrm>
            <a:off x="3169920" y="1600199"/>
            <a:ext cx="5852160" cy="25520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Event Image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BA86D3-8B2A-681C-105E-7AB379A7ED4E}"/>
              </a:ext>
            </a:extLst>
          </p:cNvPr>
          <p:cNvSpPr/>
          <p:nvPr/>
        </p:nvSpPr>
        <p:spPr>
          <a:xfrm>
            <a:off x="3169920" y="1234439"/>
            <a:ext cx="5852160" cy="36576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dirty="0"/>
              <a:t>5/13/2023 3:41 </a:t>
            </a:r>
            <a:r>
              <a:rPr lang="en-US"/>
              <a:t>PM                                                 Event </a:t>
            </a:r>
            <a:r>
              <a:rPr lang="en-US" dirty="0"/>
              <a:t>1 </a:t>
            </a:r>
            <a:r>
              <a:rPr lang="en-US"/>
              <a:t>of 14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F7A13B-380B-7249-94AC-600DA3580AC1}"/>
              </a:ext>
            </a:extLst>
          </p:cNvPr>
          <p:cNvSpPr/>
          <p:nvPr/>
        </p:nvSpPr>
        <p:spPr>
          <a:xfrm>
            <a:off x="3163824" y="4156067"/>
            <a:ext cx="5852160" cy="365760"/>
          </a:xfrm>
          <a:prstGeom prst="rect">
            <a:avLst/>
          </a:prstGeom>
          <a:solidFill>
            <a:srgbClr val="4472C4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Event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85A7A6-1AB4-934C-3706-816ABF2A1531}"/>
              </a:ext>
            </a:extLst>
          </p:cNvPr>
          <p:cNvSpPr/>
          <p:nvPr/>
        </p:nvSpPr>
        <p:spPr>
          <a:xfrm>
            <a:off x="3166872" y="4520560"/>
            <a:ext cx="5852160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</a:rPr>
              <a:t>Event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0B4C34-1E84-8B17-78CE-383969B72D15}"/>
              </a:ext>
            </a:extLst>
          </p:cNvPr>
          <p:cNvSpPr/>
          <p:nvPr/>
        </p:nvSpPr>
        <p:spPr>
          <a:xfrm>
            <a:off x="3166872" y="5257798"/>
            <a:ext cx="5852160" cy="3657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Dim: Auto</a:t>
            </a:r>
          </a:p>
        </p:txBody>
      </p:sp>
      <p:sp>
        <p:nvSpPr>
          <p:cNvPr id="13" name="Sun 12">
            <a:extLst>
              <a:ext uri="{FF2B5EF4-FFF2-40B4-BE49-F238E27FC236}">
                <a16:creationId xmlns:a16="http://schemas.microsoft.com/office/drawing/2014/main" id="{EC65BC1C-1209-2CA7-9B16-CDD54EDFA829}"/>
              </a:ext>
            </a:extLst>
          </p:cNvPr>
          <p:cNvSpPr/>
          <p:nvPr/>
        </p:nvSpPr>
        <p:spPr>
          <a:xfrm>
            <a:off x="3218689" y="5280658"/>
            <a:ext cx="320040" cy="320040"/>
          </a:xfrm>
          <a:prstGeom prst="su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un 11">
            <a:extLst>
              <a:ext uri="{FF2B5EF4-FFF2-40B4-BE49-F238E27FC236}">
                <a16:creationId xmlns:a16="http://schemas.microsoft.com/office/drawing/2014/main" id="{A00F98B3-52BF-13CE-0616-D85E9C6D19C1}"/>
              </a:ext>
            </a:extLst>
          </p:cNvPr>
          <p:cNvSpPr/>
          <p:nvPr/>
        </p:nvSpPr>
        <p:spPr>
          <a:xfrm>
            <a:off x="8653273" y="5280658"/>
            <a:ext cx="320040" cy="320040"/>
          </a:xfrm>
          <a:prstGeom prst="su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2091C6-4E65-39E9-BBA7-FE286F8986CB}"/>
              </a:ext>
            </a:extLst>
          </p:cNvPr>
          <p:cNvSpPr/>
          <p:nvPr/>
        </p:nvSpPr>
        <p:spPr>
          <a:xfrm>
            <a:off x="3166872" y="4888226"/>
            <a:ext cx="5852160" cy="36576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Countdown (Days, Hours, and Minutes)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5EBCF4-CBFD-DC0E-090F-CDE0BA43543A}"/>
              </a:ext>
            </a:extLst>
          </p:cNvPr>
          <p:cNvSpPr txBox="1"/>
          <p:nvPr/>
        </p:nvSpPr>
        <p:spPr>
          <a:xfrm>
            <a:off x="1" y="0"/>
            <a:ext cx="316382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Event Title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Microsoft Sans Serf 36px/27pt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Event Subtitle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Microsoft Sans Serf 20px/15pt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Countdown Label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Microsoft Sans Serf 20px/15pt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Countdown Number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Microsoft Sans Serf 36px/27pt</a:t>
            </a:r>
          </a:p>
          <a:p>
            <a:endParaRPr lang="en-US" sz="1400" dirty="0"/>
          </a:p>
          <a:p>
            <a:r>
              <a:rPr lang="en-US" sz="1400" dirty="0"/>
              <a:t>C:\Windows\fonts\micross.ttf</a:t>
            </a:r>
          </a:p>
          <a:p>
            <a:endParaRPr lang="en-US" sz="1400" dirty="0"/>
          </a:p>
          <a:p>
            <a:r>
              <a:rPr lang="en-US" sz="1400" dirty="0"/>
              <a:t>https://learn.adafruit.com/custom-fonts-for-pyportal-circuitpython-display/conversion</a:t>
            </a:r>
          </a:p>
        </p:txBody>
      </p:sp>
    </p:spTree>
    <p:extLst>
      <p:ext uri="{BB962C8B-B14F-4D97-AF65-F5344CB8AC3E}">
        <p14:creationId xmlns:p14="http://schemas.microsoft.com/office/powerpoint/2010/main" val="3077430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762A25-7E73-A4A0-D707-C9B208CCFBC4}"/>
              </a:ext>
            </a:extLst>
          </p:cNvPr>
          <p:cNvSpPr/>
          <p:nvPr/>
        </p:nvSpPr>
        <p:spPr>
          <a:xfrm>
            <a:off x="3169920" y="1234440"/>
            <a:ext cx="5852160" cy="438912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2A601B-87BB-4333-663D-69EC1D32B476}"/>
              </a:ext>
            </a:extLst>
          </p:cNvPr>
          <p:cNvSpPr/>
          <p:nvPr/>
        </p:nvSpPr>
        <p:spPr>
          <a:xfrm>
            <a:off x="3169920" y="1600199"/>
            <a:ext cx="5852160" cy="25520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Event Image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BBA86D3-8B2A-681C-105E-7AB379A7ED4E}"/>
              </a:ext>
            </a:extLst>
          </p:cNvPr>
          <p:cNvSpPr/>
          <p:nvPr/>
        </p:nvSpPr>
        <p:spPr>
          <a:xfrm>
            <a:off x="3169920" y="1234439"/>
            <a:ext cx="5852160" cy="36576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dirty="0"/>
              <a:t> 72.9° F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F7A13B-380B-7249-94AC-600DA3580AC1}"/>
              </a:ext>
            </a:extLst>
          </p:cNvPr>
          <p:cNvSpPr/>
          <p:nvPr/>
        </p:nvSpPr>
        <p:spPr>
          <a:xfrm>
            <a:off x="3163824" y="4156067"/>
            <a:ext cx="5852160" cy="365760"/>
          </a:xfrm>
          <a:prstGeom prst="rect">
            <a:avLst/>
          </a:prstGeom>
          <a:solidFill>
            <a:srgbClr val="4472C4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Event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85A7A6-1AB4-934C-3706-816ABF2A1531}"/>
              </a:ext>
            </a:extLst>
          </p:cNvPr>
          <p:cNvSpPr/>
          <p:nvPr/>
        </p:nvSpPr>
        <p:spPr>
          <a:xfrm>
            <a:off x="3166872" y="4520560"/>
            <a:ext cx="5852160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</a:rPr>
              <a:t>Event Subtitle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0B4C34-1E84-8B17-78CE-383969B72D15}"/>
              </a:ext>
            </a:extLst>
          </p:cNvPr>
          <p:cNvSpPr/>
          <p:nvPr/>
        </p:nvSpPr>
        <p:spPr>
          <a:xfrm>
            <a:off x="3166872" y="5257798"/>
            <a:ext cx="5852160" cy="3657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 of 18</a:t>
            </a:r>
          </a:p>
        </p:txBody>
      </p:sp>
      <p:sp>
        <p:nvSpPr>
          <p:cNvPr id="13" name="Sun 12">
            <a:extLst>
              <a:ext uri="{FF2B5EF4-FFF2-40B4-BE49-F238E27FC236}">
                <a16:creationId xmlns:a16="http://schemas.microsoft.com/office/drawing/2014/main" id="{EC65BC1C-1209-2CA7-9B16-CDD54EDFA829}"/>
              </a:ext>
            </a:extLst>
          </p:cNvPr>
          <p:cNvSpPr/>
          <p:nvPr/>
        </p:nvSpPr>
        <p:spPr>
          <a:xfrm>
            <a:off x="3218689" y="5280658"/>
            <a:ext cx="320040" cy="320040"/>
          </a:xfrm>
          <a:prstGeom prst="sun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un 11">
            <a:extLst>
              <a:ext uri="{FF2B5EF4-FFF2-40B4-BE49-F238E27FC236}">
                <a16:creationId xmlns:a16="http://schemas.microsoft.com/office/drawing/2014/main" id="{A00F98B3-52BF-13CE-0616-D85E9C6D19C1}"/>
              </a:ext>
            </a:extLst>
          </p:cNvPr>
          <p:cNvSpPr/>
          <p:nvPr/>
        </p:nvSpPr>
        <p:spPr>
          <a:xfrm>
            <a:off x="8653273" y="5280658"/>
            <a:ext cx="320040" cy="320040"/>
          </a:xfrm>
          <a:prstGeom prst="su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2091C6-4E65-39E9-BBA7-FE286F8986CB}"/>
              </a:ext>
            </a:extLst>
          </p:cNvPr>
          <p:cNvSpPr/>
          <p:nvPr/>
        </p:nvSpPr>
        <p:spPr>
          <a:xfrm>
            <a:off x="3166872" y="4888226"/>
            <a:ext cx="5852160" cy="365760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bg1"/>
                </a:solidFill>
              </a:rPr>
              <a:t>Countdown (Days, Hours, and Minutes)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5EBCF4-CBFD-DC0E-090F-CDE0BA43543A}"/>
              </a:ext>
            </a:extLst>
          </p:cNvPr>
          <p:cNvSpPr txBox="1"/>
          <p:nvPr/>
        </p:nvSpPr>
        <p:spPr>
          <a:xfrm>
            <a:off x="1" y="0"/>
            <a:ext cx="316382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Event Title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Microsoft Sans Serf 36px/27pt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Event Subtitle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Microsoft Sans Serf 20px/15pt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Countdown Label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Microsoft Sans Serf 20px/15pt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Countdown Number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Microsoft Sans Serf 36px/27pt</a:t>
            </a:r>
          </a:p>
          <a:p>
            <a:endParaRPr lang="en-US" sz="1400" dirty="0"/>
          </a:p>
          <a:p>
            <a:r>
              <a:rPr lang="en-US" sz="1400" dirty="0"/>
              <a:t>C:\Windows\fonts\micross.ttf</a:t>
            </a:r>
          </a:p>
          <a:p>
            <a:endParaRPr lang="en-US" sz="1400" dirty="0"/>
          </a:p>
          <a:p>
            <a:r>
              <a:rPr lang="en-US" sz="1400" dirty="0"/>
              <a:t>https://learn.adafruit.com/custom-fonts-for-pyportal-circuitpython-display/conversion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C6B5EE-7335-61E3-7A27-DF1E232B5374}"/>
              </a:ext>
            </a:extLst>
          </p:cNvPr>
          <p:cNvSpPr/>
          <p:nvPr/>
        </p:nvSpPr>
        <p:spPr>
          <a:xfrm>
            <a:off x="3172968" y="1234440"/>
            <a:ext cx="731520" cy="731520"/>
          </a:xfrm>
          <a:prstGeom prst="rect">
            <a:avLst/>
          </a:prstGeom>
          <a:solidFill>
            <a:schemeClr val="accent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56A94C8-382D-2A12-509F-029F85BC7F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29" r="39880"/>
          <a:stretch/>
        </p:blipFill>
        <p:spPr>
          <a:xfrm>
            <a:off x="8656448" y="1238881"/>
            <a:ext cx="358945" cy="36272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294CA73-21E5-9B57-E83D-26CE65E743FE}"/>
              </a:ext>
            </a:extLst>
          </p:cNvPr>
          <p:cNvSpPr/>
          <p:nvPr/>
        </p:nvSpPr>
        <p:spPr>
          <a:xfrm>
            <a:off x="4270248" y="1234440"/>
            <a:ext cx="3657600" cy="731520"/>
          </a:xfrm>
          <a:prstGeom prst="rect">
            <a:avLst/>
          </a:prstGeom>
          <a:solidFill>
            <a:schemeClr val="accent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F7CA27E-7FF6-8496-42CA-E4E6A82C96D3}"/>
              </a:ext>
            </a:extLst>
          </p:cNvPr>
          <p:cNvSpPr txBox="1"/>
          <p:nvPr/>
        </p:nvSpPr>
        <p:spPr>
          <a:xfrm>
            <a:off x="4317972" y="5268135"/>
            <a:ext cx="63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A405C8-BC84-E664-A253-EDE5CA3A1622}"/>
              </a:ext>
            </a:extLst>
          </p:cNvPr>
          <p:cNvSpPr/>
          <p:nvPr/>
        </p:nvSpPr>
        <p:spPr>
          <a:xfrm>
            <a:off x="3172968" y="4891799"/>
            <a:ext cx="731520" cy="731520"/>
          </a:xfrm>
          <a:prstGeom prst="rect">
            <a:avLst/>
          </a:prstGeom>
          <a:solidFill>
            <a:schemeClr val="accent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C241CC-AFFB-73E4-7E2C-DA007947F3AD}"/>
              </a:ext>
            </a:extLst>
          </p:cNvPr>
          <p:cNvSpPr/>
          <p:nvPr/>
        </p:nvSpPr>
        <p:spPr>
          <a:xfrm>
            <a:off x="8293608" y="4894265"/>
            <a:ext cx="731520" cy="731520"/>
          </a:xfrm>
          <a:prstGeom prst="rect">
            <a:avLst/>
          </a:prstGeom>
          <a:solidFill>
            <a:schemeClr val="accent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4A26AFE-44CA-BC95-8287-D0CC73E539D4}"/>
              </a:ext>
            </a:extLst>
          </p:cNvPr>
          <p:cNvSpPr/>
          <p:nvPr/>
        </p:nvSpPr>
        <p:spPr>
          <a:xfrm>
            <a:off x="4270248" y="4892040"/>
            <a:ext cx="3657600" cy="731520"/>
          </a:xfrm>
          <a:prstGeom prst="rect">
            <a:avLst/>
          </a:prstGeom>
          <a:solidFill>
            <a:schemeClr val="accent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9466B7-787B-4FA2-F5A7-4DEDED620F38}"/>
              </a:ext>
            </a:extLst>
          </p:cNvPr>
          <p:cNvSpPr/>
          <p:nvPr/>
        </p:nvSpPr>
        <p:spPr>
          <a:xfrm>
            <a:off x="3172968" y="2331720"/>
            <a:ext cx="2743200" cy="2194560"/>
          </a:xfrm>
          <a:prstGeom prst="rect">
            <a:avLst/>
          </a:prstGeom>
          <a:solidFill>
            <a:schemeClr val="accent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30913F1-F850-0960-D72E-AB9F71A06DF7}"/>
              </a:ext>
            </a:extLst>
          </p:cNvPr>
          <p:cNvSpPr/>
          <p:nvPr/>
        </p:nvSpPr>
        <p:spPr>
          <a:xfrm>
            <a:off x="6281928" y="2331720"/>
            <a:ext cx="2743200" cy="2194560"/>
          </a:xfrm>
          <a:prstGeom prst="rect">
            <a:avLst/>
          </a:prstGeom>
          <a:solidFill>
            <a:schemeClr val="accent2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534572-840F-3B26-561C-63FCAE61F2ED}"/>
              </a:ext>
            </a:extLst>
          </p:cNvPr>
          <p:cNvSpPr txBox="1"/>
          <p:nvPr/>
        </p:nvSpPr>
        <p:spPr>
          <a:xfrm>
            <a:off x="4941519" y="1253960"/>
            <a:ext cx="2315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5/13/2023 3:41:12 PM</a:t>
            </a:r>
          </a:p>
        </p:txBody>
      </p:sp>
    </p:spTree>
    <p:extLst>
      <p:ext uri="{BB962C8B-B14F-4D97-AF65-F5344CB8AC3E}">
        <p14:creationId xmlns:p14="http://schemas.microsoft.com/office/powerpoint/2010/main" val="1396681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58CA9E69-DE81-8548-6310-C0FC673B5CB0}"/>
              </a:ext>
            </a:extLst>
          </p:cNvPr>
          <p:cNvGrpSpPr/>
          <p:nvPr/>
        </p:nvGrpSpPr>
        <p:grpSpPr>
          <a:xfrm>
            <a:off x="5751025" y="746293"/>
            <a:ext cx="6390609" cy="5382006"/>
            <a:chOff x="5751025" y="746293"/>
            <a:chExt cx="6390609" cy="5382006"/>
          </a:xfrm>
        </p:grpSpPr>
        <p:pic>
          <p:nvPicPr>
            <p:cNvPr id="23" name="Picture 22" descr="A screen shot of a christmas tree&#10;&#10;Description automatically generated with low confidence">
              <a:extLst>
                <a:ext uri="{FF2B5EF4-FFF2-40B4-BE49-F238E27FC236}">
                  <a16:creationId xmlns:a16="http://schemas.microsoft.com/office/drawing/2014/main" id="{06967370-006B-7F53-1900-D11CCE0356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6716" y="1252440"/>
              <a:ext cx="5852160" cy="4390067"/>
            </a:xfrm>
            <a:prstGeom prst="rect">
              <a:avLst/>
            </a:prstGeom>
          </p:spPr>
        </p:pic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883C2E85-E8E3-5FC2-F4DD-5606E7AF2C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513487" y="746293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2324963-A787-10DD-5728-7026A23ED20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54196" y="746293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3399F26-7F27-A763-02CA-0F32D74CAB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651676" y="746293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33E8C58-306B-E9D8-B609-8FCBC6AFB78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1025" y="3731492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4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961AE7C-48E1-CC70-CEEB-D3D25FB0A0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1025" y="4271819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5</a:t>
              </a: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B527FFA-46FC-05C6-9CD4-FF95D91CD09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84887" y="4863858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6</a:t>
              </a: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E3CD631E-FF88-8921-CE12-8E05DD0F8F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21372" y="5013949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0C5BEAA-8C05-0E66-17FD-7B8ECEE48E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51260" y="4863858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8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4446B97-C922-1C7E-5C16-30B36654C4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43228" y="5013949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9</a:t>
              </a: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5A593F0-C8E3-87B7-95F2-8CE4204DDF3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285618" y="4863858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10</a:t>
              </a: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1B7951B-FE1A-8513-7931-E5A8323A43B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377586" y="5013949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11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D2A14F0F-E516-24C1-11E3-E08AFF8B7C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04064" y="5671099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12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76BC434-EEA5-6686-7F4C-4806A446CA0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62155" y="5671099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13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523C33B-782A-CD05-AE73-74152ECDF33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919560" y="5671099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14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5D9F3CF-BB9F-406C-EB5D-D3ED98D9089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684434" y="5671099"/>
              <a:ext cx="457200" cy="45720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15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BCC6AFA4-9030-B1CC-5D72-D9AD5A351ED9}"/>
              </a:ext>
            </a:extLst>
          </p:cNvPr>
          <p:cNvSpPr txBox="1"/>
          <p:nvPr/>
        </p:nvSpPr>
        <p:spPr>
          <a:xfrm>
            <a:off x="360218" y="535709"/>
            <a:ext cx="4688613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000000"/>
                </a:solidFill>
                <a:effectLst/>
              </a:rPr>
              <a:t>eventWindow</a:t>
            </a:r>
            <a:r>
              <a:rPr lang="en-US" sz="2000" b="1" dirty="0">
                <a:solidFill>
                  <a:srgbClr val="000000"/>
                </a:solidFill>
                <a:effectLst/>
              </a:rPr>
              <a:t> (</a:t>
            </a:r>
            <a:r>
              <a:rPr lang="en-US" sz="2000" b="1" dirty="0" err="1">
                <a:solidFill>
                  <a:srgbClr val="000000"/>
                </a:solidFill>
                <a:effectLst/>
              </a:rPr>
              <a:t>eventDisplay</a:t>
            </a:r>
            <a:r>
              <a:rPr lang="en-US" sz="2000" b="1" dirty="0">
                <a:solidFill>
                  <a:srgbClr val="000000"/>
                </a:solidFill>
                <a:effectLst/>
              </a:rPr>
              <a:t>)</a:t>
            </a:r>
          </a:p>
          <a:p>
            <a:endParaRPr lang="en-US" b="0" dirty="0">
              <a:solidFill>
                <a:srgbClr val="000000"/>
              </a:solidFill>
              <a:effectLst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statusTemperature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statusDateTime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spritesWifi</a:t>
            </a:r>
            <a:r>
              <a:rPr lang="en-US" b="0" dirty="0">
                <a:solidFill>
                  <a:srgbClr val="000000"/>
                </a:solidFill>
                <a:effectLst/>
              </a:rPr>
              <a:t> (Tile)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title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subtitle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countDays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countlabelDays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countHours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countlabelHours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countMinutes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countlabelMinutes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gpButtonDim</a:t>
            </a:r>
            <a:r>
              <a:rPr lang="en-US" b="0" dirty="0">
                <a:solidFill>
                  <a:srgbClr val="000000"/>
                </a:solidFill>
                <a:effectLst/>
              </a:rPr>
              <a:t> (Group)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statusBrightness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statusEventCount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gpButtonBright</a:t>
            </a:r>
            <a:r>
              <a:rPr lang="en-US" b="0" dirty="0">
                <a:solidFill>
                  <a:srgbClr val="000000"/>
                </a:solidFill>
                <a:effectLst/>
              </a:rPr>
              <a:t> (Group)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dirty="0" err="1">
                <a:solidFill>
                  <a:srgbClr val="000000"/>
                </a:solidFill>
                <a:effectLst/>
              </a:rPr>
              <a:t>eventDayText</a:t>
            </a:r>
            <a:r>
              <a:rPr lang="en-US" b="0" dirty="0">
                <a:solidFill>
                  <a:srgbClr val="000000"/>
                </a:solidFill>
                <a:effectLst/>
              </a:rPr>
              <a:t> (Label) *</a:t>
            </a:r>
          </a:p>
          <a:p>
            <a:endParaRPr lang="en-US" b="0" dirty="0">
              <a:solidFill>
                <a:srgbClr val="000000"/>
              </a:solidFill>
              <a:effectLst/>
            </a:endParaRPr>
          </a:p>
          <a:p>
            <a:pPr marL="182880" indent="-457200"/>
            <a:r>
              <a:rPr lang="en-US" b="1" i="1" dirty="0">
                <a:solidFill>
                  <a:srgbClr val="000000"/>
                </a:solidFill>
              </a:rPr>
              <a:t>NOTE: </a:t>
            </a:r>
            <a:r>
              <a:rPr lang="en-US" i="1" dirty="0">
                <a:solidFill>
                  <a:srgbClr val="000000"/>
                </a:solidFill>
              </a:rPr>
              <a:t>* </a:t>
            </a:r>
            <a:r>
              <a:rPr lang="en-US" i="1" dirty="0" err="1">
                <a:solidFill>
                  <a:srgbClr val="000000"/>
                </a:solidFill>
              </a:rPr>
              <a:t>eventDayText</a:t>
            </a:r>
            <a:r>
              <a:rPr lang="en-US" i="1" dirty="0">
                <a:solidFill>
                  <a:srgbClr val="000000"/>
                </a:solidFill>
              </a:rPr>
              <a:t>, is not shown. It replaces 6 through 11 on the day of the event.</a:t>
            </a:r>
            <a:endParaRPr lang="en-US" b="0" i="1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61272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305</Words>
  <Application>Microsoft Office PowerPoint</Application>
  <PresentationFormat>Widescreen</PresentationFormat>
  <Paragraphs>97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Teel</dc:creator>
  <cp:lastModifiedBy>Richard Teel</cp:lastModifiedBy>
  <cp:revision>1</cp:revision>
  <dcterms:created xsi:type="dcterms:W3CDTF">2023-05-07T15:56:47Z</dcterms:created>
  <dcterms:modified xsi:type="dcterms:W3CDTF">2023-05-23T21:52:31Z</dcterms:modified>
</cp:coreProperties>
</file>

<file path=docProps/thumbnail.jpeg>
</file>